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0A925-C5F6-408E-858F-81809A21872B}" type="datetimeFigureOut">
              <a:rPr lang="en-US" smtClean="0"/>
              <a:t>3/23/2010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87954-DD14-402E-9FD4-F861E13258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0A925-C5F6-408E-858F-81809A21872B}" type="datetimeFigureOut">
              <a:rPr lang="en-US" smtClean="0"/>
              <a:t>3/23/2010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87954-DD14-402E-9FD4-F861E13258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0A925-C5F6-408E-858F-81809A21872B}" type="datetimeFigureOut">
              <a:rPr lang="en-US" smtClean="0"/>
              <a:t>3/23/2010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87954-DD14-402E-9FD4-F861E13258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0A925-C5F6-408E-858F-81809A21872B}" type="datetimeFigureOut">
              <a:rPr lang="en-US" smtClean="0"/>
              <a:t>3/23/2010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87954-DD14-402E-9FD4-F861E13258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0A925-C5F6-408E-858F-81809A21872B}" type="datetimeFigureOut">
              <a:rPr lang="en-US" smtClean="0"/>
              <a:t>3/23/2010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87954-DD14-402E-9FD4-F861E13258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0A925-C5F6-408E-858F-81809A21872B}" type="datetimeFigureOut">
              <a:rPr lang="en-US" smtClean="0"/>
              <a:t>3/23/2010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87954-DD14-402E-9FD4-F861E13258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0A925-C5F6-408E-858F-81809A21872B}" type="datetimeFigureOut">
              <a:rPr lang="en-US" smtClean="0"/>
              <a:t>3/23/2010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87954-DD14-402E-9FD4-F861E13258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0A925-C5F6-408E-858F-81809A21872B}" type="datetimeFigureOut">
              <a:rPr lang="en-US" smtClean="0"/>
              <a:t>3/23/2010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87954-DD14-402E-9FD4-F861E13258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0A925-C5F6-408E-858F-81809A21872B}" type="datetimeFigureOut">
              <a:rPr lang="en-US" smtClean="0"/>
              <a:t>3/23/2010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87954-DD14-402E-9FD4-F861E13258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0A925-C5F6-408E-858F-81809A21872B}" type="datetimeFigureOut">
              <a:rPr lang="en-US" smtClean="0"/>
              <a:t>3/23/2010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87954-DD14-402E-9FD4-F861E13258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0A925-C5F6-408E-858F-81809A21872B}" type="datetimeFigureOut">
              <a:rPr lang="en-US" smtClean="0"/>
              <a:t>3/23/2010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87954-DD14-402E-9FD4-F861E13258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D0A925-C5F6-408E-858F-81809A21872B}" type="datetimeFigureOut">
              <a:rPr lang="en-US" smtClean="0"/>
              <a:t>3/23/2010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587954-DD14-402E-9FD4-F861E132587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Consequences of Global Warming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Brian Andersen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Rising sea levels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the Earths temperature increases, the Polar ice caps will begin to melt, thus expelling millions of gallons of water into the oceans. </a:t>
            </a:r>
          </a:p>
          <a:p>
            <a:r>
              <a:rPr lang="en-US" dirty="0" smtClean="0"/>
              <a:t>The rising sea levels will eventually get to the point where  they will flood major cities on the coasts.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Amphibian Eggs</a:t>
            </a:r>
            <a:endParaRPr lang="en-US" sz="32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457200" y="1447800"/>
            <a:ext cx="3962400" cy="46783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Amphibian eggs will be destroyed due to the increase in </a:t>
            </a:r>
            <a:r>
              <a:rPr lang="en-US" sz="2400" dirty="0" err="1" smtClean="0"/>
              <a:t>uv</a:t>
            </a:r>
            <a:r>
              <a:rPr lang="en-US" sz="2400" dirty="0" smtClean="0"/>
              <a:t> radiation, and temperature. </a:t>
            </a:r>
          </a:p>
          <a:p>
            <a:r>
              <a:rPr lang="en-US" sz="2400" dirty="0" smtClean="0"/>
              <a:t>Due to the fact  that they have soft shells and are in the shallows of creeks and ponds, they extremely vulnerable to damage.                          </a:t>
            </a:r>
            <a:endParaRPr lang="en-US" sz="2400" dirty="0"/>
          </a:p>
        </p:txBody>
      </p:sp>
      <p:pic>
        <p:nvPicPr>
          <p:cNvPr id="1026" name="Picture 2" descr="C:\Documents and Settings\Joyce Gombeda\Local Settings\Temporary Internet Files\Content.IE5\1C04HEJX\MPj04230870000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219200"/>
            <a:ext cx="4114800" cy="4495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 Weather Patterns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oceans surface will absorb more heat, thus making hurricanes and typhoons much more common.</a:t>
            </a:r>
          </a:p>
          <a:p>
            <a:r>
              <a:rPr lang="en-US" dirty="0" smtClean="0"/>
              <a:t>Droughts may occur in some places, while severe floods may occur in other areas.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 Effects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Humans will be extremely vulnerable to </a:t>
            </a:r>
            <a:r>
              <a:rPr lang="en-US" dirty="0" err="1" smtClean="0"/>
              <a:t>uv</a:t>
            </a:r>
            <a:r>
              <a:rPr lang="en-US" dirty="0" smtClean="0"/>
              <a:t> radiation and other bad effects.</a:t>
            </a:r>
          </a:p>
          <a:p>
            <a:r>
              <a:rPr lang="en-US" dirty="0"/>
              <a:t> </a:t>
            </a:r>
            <a:r>
              <a:rPr lang="en-US" dirty="0" smtClean="0"/>
              <a:t>Skin cancer is one of the major risks involved with global warming (for humans that is).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Effects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animals and will be affected by this.</a:t>
            </a:r>
          </a:p>
          <a:p>
            <a:r>
              <a:rPr lang="en-US" dirty="0" smtClean="0"/>
              <a:t>Migratory animals will not have to travel as far south in the winter, so the ecosystems that once depended on their migration will now be missing their presence.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209</Words>
  <Application>Microsoft Office PowerPoint</Application>
  <PresentationFormat>On-screen Show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Consequences of Global Warming</vt:lpstr>
      <vt:lpstr>Rising sea levels</vt:lpstr>
      <vt:lpstr>Amphibian Eggs</vt:lpstr>
      <vt:lpstr>Global Weather Patterns</vt:lpstr>
      <vt:lpstr>Human Effects</vt:lpstr>
      <vt:lpstr>Other Effects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Consequences of Global Warming</dc:title>
  <dc:creator>Your User Name</dc:creator>
  <cp:lastModifiedBy>Your User Name</cp:lastModifiedBy>
  <cp:revision>4</cp:revision>
  <dcterms:created xsi:type="dcterms:W3CDTF">2010-03-24T00:58:29Z</dcterms:created>
  <dcterms:modified xsi:type="dcterms:W3CDTF">2010-03-24T01:32:33Z</dcterms:modified>
</cp:coreProperties>
</file>